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82" r:id="rId3"/>
    <p:sldId id="298" r:id="rId4"/>
    <p:sldId id="271" r:id="rId5"/>
    <p:sldId id="307" r:id="rId6"/>
    <p:sldId id="297" r:id="rId7"/>
    <p:sldId id="258" r:id="rId8"/>
    <p:sldId id="296" r:id="rId9"/>
    <p:sldId id="270" r:id="rId10"/>
    <p:sldId id="300" r:id="rId11"/>
    <p:sldId id="301" r:id="rId12"/>
    <p:sldId id="299" r:id="rId13"/>
    <p:sldId id="295" r:id="rId14"/>
    <p:sldId id="306" r:id="rId15"/>
    <p:sldId id="288" r:id="rId16"/>
    <p:sldId id="302" r:id="rId17"/>
    <p:sldId id="291" r:id="rId18"/>
    <p:sldId id="303" r:id="rId19"/>
    <p:sldId id="292" r:id="rId20"/>
    <p:sldId id="304" r:id="rId21"/>
    <p:sldId id="293" r:id="rId22"/>
    <p:sldId id="305" r:id="rId23"/>
    <p:sldId id="294" r:id="rId24"/>
    <p:sldId id="289" r:id="rId25"/>
  </p:sldIdLst>
  <p:sldSz cx="12344400" cy="9144000"/>
  <p:notesSz cx="9144000" cy="6858000"/>
  <p:custDataLst>
    <p:tags r:id="rId27"/>
  </p:custDataLst>
  <p:defaultTextStyle>
    <a:defPPr>
      <a:defRPr lang="en-US"/>
    </a:defPPr>
    <a:lvl1pPr marL="0" algn="l" defTabSz="105338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6690" algn="l" defTabSz="105338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3380" algn="l" defTabSz="105338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80070" algn="l" defTabSz="105338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06760" algn="l" defTabSz="105338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33450" algn="l" defTabSz="105338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60140" algn="l" defTabSz="105338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86830" algn="l" defTabSz="105338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13520" algn="l" defTabSz="105338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DDDB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543" autoAdjust="0"/>
    <p:restoredTop sz="94660"/>
  </p:normalViewPr>
  <p:slideViewPr>
    <p:cSldViewPr>
      <p:cViewPr varScale="1">
        <p:scale>
          <a:sx n="51" d="100"/>
          <a:sy n="51" d="100"/>
        </p:scale>
        <p:origin x="-666" y="-90"/>
      </p:cViewPr>
      <p:guideLst>
        <p:guide orient="horz" pos="2880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2FF7D-9D59-4A77-8902-2ACFCDA3FEDA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35275" y="514350"/>
            <a:ext cx="34734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523CA-9881-4A2D-9419-59C925340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7552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33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26690" algn="l" defTabSz="10533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53380" algn="l" defTabSz="10533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80070" algn="l" defTabSz="10533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106760" algn="l" defTabSz="10533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633450" algn="l" defTabSz="10533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160140" algn="l" defTabSz="10533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686830" algn="l" defTabSz="10533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213520" algn="l" defTabSz="105338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B2656-960A-4D0C-AB26-37E1F1F442D5}" type="slidenum">
              <a:rPr lang="en-US"/>
              <a:pPr/>
              <a:t>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5275" y="514350"/>
            <a:ext cx="3473450" cy="257175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B2656-960A-4D0C-AB26-37E1F1F442D5}" type="slidenum">
              <a:rPr lang="en-US"/>
              <a:pPr/>
              <a:t>23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5275" y="514350"/>
            <a:ext cx="3473450" cy="257175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840569"/>
            <a:ext cx="1049274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5181600"/>
            <a:ext cx="864108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6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06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33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6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86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13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366188"/>
            <a:ext cx="277749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366188"/>
            <a:ext cx="812673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7220" y="366185"/>
            <a:ext cx="11109960" cy="7802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" y="8326967"/>
            <a:ext cx="2880360" cy="635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7670" y="8326967"/>
            <a:ext cx="3909060" cy="635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46820" y="8326967"/>
            <a:ext cx="2880360" cy="635000"/>
          </a:xfrm>
        </p:spPr>
        <p:txBody>
          <a:bodyPr/>
          <a:lstStyle>
            <a:lvl1pPr>
              <a:defRPr/>
            </a:lvl1pPr>
          </a:lstStyle>
          <a:p>
            <a:fld id="{C31DCDED-C705-45D1-953C-2020CE691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840568"/>
            <a:ext cx="1049274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5181600"/>
            <a:ext cx="864108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613928" indent="0" algn="ctr">
              <a:buNone/>
              <a:defRPr/>
            </a:lvl2pPr>
            <a:lvl3pPr marL="1227856" indent="0" algn="ctr">
              <a:buNone/>
              <a:defRPr/>
            </a:lvl3pPr>
            <a:lvl4pPr marL="1841784" indent="0" algn="ctr">
              <a:buNone/>
              <a:defRPr/>
            </a:lvl4pPr>
            <a:lvl5pPr marL="2455713" indent="0" algn="ctr">
              <a:buNone/>
              <a:defRPr/>
            </a:lvl5pPr>
            <a:lvl6pPr marL="3069641" indent="0" algn="ctr">
              <a:buNone/>
              <a:defRPr/>
            </a:lvl6pPr>
            <a:lvl7pPr marL="3683569" indent="0" algn="ctr">
              <a:buNone/>
              <a:defRPr/>
            </a:lvl7pPr>
            <a:lvl8pPr marL="4297497" indent="0" algn="ctr">
              <a:buNone/>
              <a:defRPr/>
            </a:lvl8pPr>
            <a:lvl9pPr marL="491142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E90E4-D9AD-44DA-B63B-BE7ACC6E3D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344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137E0-B09D-4B27-B0BF-36D8C448C1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852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5875867"/>
            <a:ext cx="10492740" cy="181610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3875618"/>
            <a:ext cx="10492740" cy="2000249"/>
          </a:xfrm>
        </p:spPr>
        <p:txBody>
          <a:bodyPr anchor="b"/>
          <a:lstStyle>
            <a:lvl1pPr marL="0" indent="0">
              <a:buNone/>
              <a:defRPr sz="2700"/>
            </a:lvl1pPr>
            <a:lvl2pPr marL="613928" indent="0">
              <a:buNone/>
              <a:defRPr sz="2400"/>
            </a:lvl2pPr>
            <a:lvl3pPr marL="1227856" indent="0">
              <a:buNone/>
              <a:defRPr sz="2100"/>
            </a:lvl3pPr>
            <a:lvl4pPr marL="1841784" indent="0">
              <a:buNone/>
              <a:defRPr sz="1900"/>
            </a:lvl4pPr>
            <a:lvl5pPr marL="2455713" indent="0">
              <a:buNone/>
              <a:defRPr sz="1900"/>
            </a:lvl5pPr>
            <a:lvl6pPr marL="3069641" indent="0">
              <a:buNone/>
              <a:defRPr sz="1900"/>
            </a:lvl6pPr>
            <a:lvl7pPr marL="3683569" indent="0">
              <a:buNone/>
              <a:defRPr sz="1900"/>
            </a:lvl7pPr>
            <a:lvl8pPr marL="4297497" indent="0">
              <a:buNone/>
              <a:defRPr sz="1900"/>
            </a:lvl8pPr>
            <a:lvl9pPr marL="4911425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714AA-064D-434B-9FBE-C8DBED873A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117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2133601"/>
            <a:ext cx="5452110" cy="603461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2133601"/>
            <a:ext cx="5452110" cy="603461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CD8E8-21B1-472D-BDDD-E1CC9A5F4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223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2046817"/>
            <a:ext cx="5454254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899833"/>
            <a:ext cx="5454254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2046817"/>
            <a:ext cx="5456396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899833"/>
            <a:ext cx="5456396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39FA2-4C04-43D7-9BA7-35DB338FCA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381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8665C-5A8B-46E5-BA2B-B39EC22AF5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247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EF657-8909-4F00-95E8-9FE443D0CA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04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364067"/>
            <a:ext cx="4061223" cy="154940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364067"/>
            <a:ext cx="6900863" cy="7804151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913467"/>
            <a:ext cx="4061223" cy="6254751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7DA74-FCD6-40E8-8B90-F2A6219ABC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149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6400800"/>
            <a:ext cx="7406640" cy="7556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817033"/>
            <a:ext cx="7406640" cy="548640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7156451"/>
            <a:ext cx="7406640" cy="1073149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9E35A-B6F5-4E78-A1EA-811D4E05AB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301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F64A7-D1ED-4DF2-8C53-27C697881E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85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366185"/>
            <a:ext cx="277749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366185"/>
            <a:ext cx="812673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6038F-54D6-426D-996B-778739FEC5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089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7220" y="366185"/>
            <a:ext cx="11109960" cy="7802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" y="8326967"/>
            <a:ext cx="2880360" cy="635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7670" y="8326967"/>
            <a:ext cx="3909060" cy="635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46820" y="8326967"/>
            <a:ext cx="2880360" cy="635000"/>
          </a:xfrm>
        </p:spPr>
        <p:txBody>
          <a:bodyPr/>
          <a:lstStyle>
            <a:lvl1pPr>
              <a:defRPr/>
            </a:lvl1pPr>
          </a:lstStyle>
          <a:p>
            <a:fld id="{C31DCDED-C705-45D1-953C-2020CE6918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2" y="5875873"/>
            <a:ext cx="10492740" cy="181610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2" y="3875621"/>
            <a:ext cx="10492740" cy="200024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66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33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800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067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6334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1601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6868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2135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2133606"/>
            <a:ext cx="5452110" cy="603461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2133606"/>
            <a:ext cx="5452110" cy="6034618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5" y="2046818"/>
            <a:ext cx="5454253" cy="85301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6690" indent="0">
              <a:buNone/>
              <a:defRPr sz="2300" b="1"/>
            </a:lvl2pPr>
            <a:lvl3pPr marL="1053380" indent="0">
              <a:buNone/>
              <a:defRPr sz="2100" b="1"/>
            </a:lvl3pPr>
            <a:lvl4pPr marL="1580070" indent="0">
              <a:buNone/>
              <a:defRPr sz="1800" b="1"/>
            </a:lvl4pPr>
            <a:lvl5pPr marL="2106760" indent="0">
              <a:buNone/>
              <a:defRPr sz="1800" b="1"/>
            </a:lvl5pPr>
            <a:lvl6pPr marL="2633450" indent="0">
              <a:buNone/>
              <a:defRPr sz="1800" b="1"/>
            </a:lvl6pPr>
            <a:lvl7pPr marL="3160140" indent="0">
              <a:buNone/>
              <a:defRPr sz="1800" b="1"/>
            </a:lvl7pPr>
            <a:lvl8pPr marL="3686830" indent="0">
              <a:buNone/>
              <a:defRPr sz="1800" b="1"/>
            </a:lvl8pPr>
            <a:lvl9pPr marL="421352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5" y="2899835"/>
            <a:ext cx="5454253" cy="526838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6" y="2046818"/>
            <a:ext cx="5456398" cy="85301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6690" indent="0">
              <a:buNone/>
              <a:defRPr sz="2300" b="1"/>
            </a:lvl2pPr>
            <a:lvl3pPr marL="1053380" indent="0">
              <a:buNone/>
              <a:defRPr sz="2100" b="1"/>
            </a:lvl3pPr>
            <a:lvl4pPr marL="1580070" indent="0">
              <a:buNone/>
              <a:defRPr sz="1800" b="1"/>
            </a:lvl4pPr>
            <a:lvl5pPr marL="2106760" indent="0">
              <a:buNone/>
              <a:defRPr sz="1800" b="1"/>
            </a:lvl5pPr>
            <a:lvl6pPr marL="2633450" indent="0">
              <a:buNone/>
              <a:defRPr sz="1800" b="1"/>
            </a:lvl6pPr>
            <a:lvl7pPr marL="3160140" indent="0">
              <a:buNone/>
              <a:defRPr sz="1800" b="1"/>
            </a:lvl7pPr>
            <a:lvl8pPr marL="3686830" indent="0">
              <a:buNone/>
              <a:defRPr sz="1800" b="1"/>
            </a:lvl8pPr>
            <a:lvl9pPr marL="421352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6" y="2899835"/>
            <a:ext cx="5456398" cy="526838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2" y="364067"/>
            <a:ext cx="4061222" cy="154940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20" y="364070"/>
            <a:ext cx="6900863" cy="7804151"/>
          </a:xfrm>
        </p:spPr>
        <p:txBody>
          <a:bodyPr/>
          <a:lstStyle>
            <a:lvl1pPr>
              <a:defRPr sz="36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2" y="1913470"/>
            <a:ext cx="4061222" cy="6254751"/>
          </a:xfrm>
        </p:spPr>
        <p:txBody>
          <a:bodyPr/>
          <a:lstStyle>
            <a:lvl1pPr marL="0" indent="0">
              <a:buNone/>
              <a:defRPr sz="1700"/>
            </a:lvl1pPr>
            <a:lvl2pPr marL="526690" indent="0">
              <a:buNone/>
              <a:defRPr sz="1300"/>
            </a:lvl2pPr>
            <a:lvl3pPr marL="1053380" indent="0">
              <a:buNone/>
              <a:defRPr sz="1100"/>
            </a:lvl3pPr>
            <a:lvl4pPr marL="1580070" indent="0">
              <a:buNone/>
              <a:defRPr sz="1100"/>
            </a:lvl4pPr>
            <a:lvl5pPr marL="2106760" indent="0">
              <a:buNone/>
              <a:defRPr sz="1100"/>
            </a:lvl5pPr>
            <a:lvl6pPr marL="2633450" indent="0">
              <a:buNone/>
              <a:defRPr sz="1100"/>
            </a:lvl6pPr>
            <a:lvl7pPr marL="3160140" indent="0">
              <a:buNone/>
              <a:defRPr sz="1100"/>
            </a:lvl7pPr>
            <a:lvl8pPr marL="3686830" indent="0">
              <a:buNone/>
              <a:defRPr sz="1100"/>
            </a:lvl8pPr>
            <a:lvl9pPr marL="42135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8" y="6400804"/>
            <a:ext cx="7406640" cy="7556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8" y="817033"/>
            <a:ext cx="7406640" cy="5486400"/>
          </a:xfrm>
        </p:spPr>
        <p:txBody>
          <a:bodyPr/>
          <a:lstStyle>
            <a:lvl1pPr marL="0" indent="0">
              <a:buNone/>
              <a:defRPr sz="3600"/>
            </a:lvl1pPr>
            <a:lvl2pPr marL="526690" indent="0">
              <a:buNone/>
              <a:defRPr sz="3300"/>
            </a:lvl2pPr>
            <a:lvl3pPr marL="1053380" indent="0">
              <a:buNone/>
              <a:defRPr sz="2800"/>
            </a:lvl3pPr>
            <a:lvl4pPr marL="1580070" indent="0">
              <a:buNone/>
              <a:defRPr sz="2300"/>
            </a:lvl4pPr>
            <a:lvl5pPr marL="2106760" indent="0">
              <a:buNone/>
              <a:defRPr sz="2300"/>
            </a:lvl5pPr>
            <a:lvl6pPr marL="2633450" indent="0">
              <a:buNone/>
              <a:defRPr sz="2300"/>
            </a:lvl6pPr>
            <a:lvl7pPr marL="3160140" indent="0">
              <a:buNone/>
              <a:defRPr sz="2300"/>
            </a:lvl7pPr>
            <a:lvl8pPr marL="3686830" indent="0">
              <a:buNone/>
              <a:defRPr sz="2300"/>
            </a:lvl8pPr>
            <a:lvl9pPr marL="4213520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8" y="7156455"/>
            <a:ext cx="7406640" cy="1073149"/>
          </a:xfrm>
        </p:spPr>
        <p:txBody>
          <a:bodyPr/>
          <a:lstStyle>
            <a:lvl1pPr marL="0" indent="0">
              <a:buNone/>
              <a:defRPr sz="1700"/>
            </a:lvl1pPr>
            <a:lvl2pPr marL="526690" indent="0">
              <a:buNone/>
              <a:defRPr sz="1300"/>
            </a:lvl2pPr>
            <a:lvl3pPr marL="1053380" indent="0">
              <a:buNone/>
              <a:defRPr sz="1100"/>
            </a:lvl3pPr>
            <a:lvl4pPr marL="1580070" indent="0">
              <a:buNone/>
              <a:defRPr sz="1100"/>
            </a:lvl4pPr>
            <a:lvl5pPr marL="2106760" indent="0">
              <a:buNone/>
              <a:defRPr sz="1100"/>
            </a:lvl5pPr>
            <a:lvl6pPr marL="2633450" indent="0">
              <a:buNone/>
              <a:defRPr sz="1100"/>
            </a:lvl6pPr>
            <a:lvl7pPr marL="3160140" indent="0">
              <a:buNone/>
              <a:defRPr sz="1100"/>
            </a:lvl7pPr>
            <a:lvl8pPr marL="3686830" indent="0">
              <a:buNone/>
              <a:defRPr sz="1100"/>
            </a:lvl8pPr>
            <a:lvl9pPr marL="42135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E83-632B-45BB-8AEF-44666529CDEF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366183"/>
            <a:ext cx="11109960" cy="1524000"/>
          </a:xfrm>
          <a:prstGeom prst="rect">
            <a:avLst/>
          </a:prstGeom>
        </p:spPr>
        <p:txBody>
          <a:bodyPr vert="horz" lIns="105338" tIns="52669" rIns="105338" bIns="526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2133606"/>
            <a:ext cx="11109960" cy="6034618"/>
          </a:xfrm>
          <a:prstGeom prst="rect">
            <a:avLst/>
          </a:prstGeom>
        </p:spPr>
        <p:txBody>
          <a:bodyPr vert="horz" lIns="105338" tIns="52669" rIns="105338" bIns="526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8475137"/>
            <a:ext cx="2880360" cy="486833"/>
          </a:xfrm>
          <a:prstGeom prst="rect">
            <a:avLst/>
          </a:prstGeom>
        </p:spPr>
        <p:txBody>
          <a:bodyPr vert="horz" lIns="105338" tIns="52669" rIns="105338" bIns="5266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AAE83-632B-45BB-8AEF-44666529CDEF}" type="datetimeFigureOut">
              <a:rPr lang="en-US" smtClean="0"/>
              <a:pPr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8475137"/>
            <a:ext cx="3909060" cy="486833"/>
          </a:xfrm>
          <a:prstGeom prst="rect">
            <a:avLst/>
          </a:prstGeom>
        </p:spPr>
        <p:txBody>
          <a:bodyPr vert="horz" lIns="105338" tIns="52669" rIns="105338" bIns="5266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8475137"/>
            <a:ext cx="2880360" cy="486833"/>
          </a:xfrm>
          <a:prstGeom prst="rect">
            <a:avLst/>
          </a:prstGeom>
        </p:spPr>
        <p:txBody>
          <a:bodyPr vert="horz" lIns="105338" tIns="52669" rIns="105338" bIns="5266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ED4F-D636-4496-919F-F601E6F27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1053380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5018" indent="-395018" algn="l" defTabSz="105338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55871" indent="-329182" algn="l" defTabSz="1053380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16725" indent="-263345" algn="l" defTabSz="105338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415" indent="-263345" algn="l" defTabSz="105338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70105" indent="-263345" algn="l" defTabSz="105338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96795" indent="-263345" algn="l" defTabSz="10533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485" indent="-263345" algn="l" defTabSz="10533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50175" indent="-263345" algn="l" defTabSz="10533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76865" indent="-263345" algn="l" defTabSz="10533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33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6690" algn="l" defTabSz="10533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3380" algn="l" defTabSz="10533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0070" algn="l" defTabSz="10533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6760" algn="l" defTabSz="10533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450" algn="l" defTabSz="10533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0140" algn="l" defTabSz="10533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6830" algn="l" defTabSz="10533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13520" algn="l" defTabSz="10533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7220" y="366184"/>
            <a:ext cx="1110996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786" tIns="61393" rIns="122786" bIns="613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7220" y="2133601"/>
            <a:ext cx="11109960" cy="60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786" tIns="61393" rIns="122786" bIns="613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" y="8326967"/>
            <a:ext cx="288036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786" tIns="61393" rIns="122786" bIns="61393" numCol="1" anchor="t" anchorCtr="0" compatLnSpc="1">
            <a:prstTxWarp prst="textNoShape">
              <a:avLst/>
            </a:prstTxWarp>
          </a:bodyPr>
          <a:lstStyle>
            <a:lvl1pPr>
              <a:defRPr sz="19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17670" y="8326967"/>
            <a:ext cx="390906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786" tIns="61393" rIns="122786" bIns="61393" numCol="1" anchor="t" anchorCtr="0" compatLnSpc="1">
            <a:prstTxWarp prst="textNoShape">
              <a:avLst/>
            </a:prstTxWarp>
          </a:bodyPr>
          <a:lstStyle>
            <a:lvl1pPr algn="ctr">
              <a:defRPr sz="19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46820" y="8326967"/>
            <a:ext cx="288036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2786" tIns="61393" rIns="122786" bIns="61393" numCol="1" anchor="t" anchorCtr="0" compatLnSpc="1">
            <a:prstTxWarp prst="textNoShape">
              <a:avLst/>
            </a:prstTxWarp>
          </a:bodyPr>
          <a:lstStyle>
            <a:lvl1pPr algn="r">
              <a:defRPr sz="19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212E39E-17DC-4858-84E6-07ED7D4994BB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06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5pPr>
      <a:lvl6pPr marL="61392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6pPr>
      <a:lvl7pPr marL="1227856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7pPr>
      <a:lvl8pPr marL="1841784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8pPr>
      <a:lvl9pPr marL="2455713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</a:defRPr>
      </a:lvl9pPr>
    </p:titleStyle>
    <p:bodyStyle>
      <a:lvl1pPr marL="460446" indent="-460446" algn="l" rtl="0" fontAlgn="base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rtl="0" fontAlgn="base">
        <a:spcBef>
          <a:spcPct val="20000"/>
        </a:spcBef>
        <a:spcAft>
          <a:spcPct val="0"/>
        </a:spcAft>
        <a:buChar char="–"/>
        <a:defRPr sz="3800">
          <a:solidFill>
            <a:schemeClr val="tx1"/>
          </a:solidFill>
          <a:latin typeface="+mn-lt"/>
        </a:defRPr>
      </a:lvl2pPr>
      <a:lvl3pPr marL="1534820" indent="-306964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48749" indent="-306964" algn="l" rtl="0" fontAlgn="base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62677" indent="-306964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76605" indent="-306964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90533" indent="-306964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604461" indent="-306964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218389" indent="-306964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18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png"/><Relationship Id="rId7" Type="http://schemas.openxmlformats.org/officeDocument/2006/relationships/image" Target="../media/image4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2.jpeg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12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6.wav"/><Relationship Id="rId11" Type="http://schemas.openxmlformats.org/officeDocument/2006/relationships/image" Target="../media/image3.jpeg"/><Relationship Id="rId5" Type="http://schemas.openxmlformats.org/officeDocument/2006/relationships/audio" Target="../media/audio5.wav"/><Relationship Id="rId10" Type="http://schemas.openxmlformats.org/officeDocument/2006/relationships/image" Target="../media/image51.jpeg"/><Relationship Id="rId4" Type="http://schemas.openxmlformats.org/officeDocument/2006/relationships/audio" Target="../media/audio4.wav"/><Relationship Id="rId9" Type="http://schemas.openxmlformats.org/officeDocument/2006/relationships/image" Target="../media/image50.png"/><Relationship Id="rId1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21.jpe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image" Target="../media/image5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7.wav"/><Relationship Id="rId11" Type="http://schemas.openxmlformats.org/officeDocument/2006/relationships/image" Target="../media/image38.jpeg"/><Relationship Id="rId5" Type="http://schemas.openxmlformats.org/officeDocument/2006/relationships/audio" Target="../media/audio9.wav"/><Relationship Id="rId10" Type="http://schemas.openxmlformats.org/officeDocument/2006/relationships/image" Target="../media/image51.jpeg"/><Relationship Id="rId4" Type="http://schemas.openxmlformats.org/officeDocument/2006/relationships/audio" Target="../media/audio4.wav"/><Relationship Id="rId9" Type="http://schemas.openxmlformats.org/officeDocument/2006/relationships/image" Target="../media/image50.png"/><Relationship Id="rId1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jpeg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12" Type="http://schemas.openxmlformats.org/officeDocument/2006/relationships/image" Target="../media/image32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6.wav"/><Relationship Id="rId11" Type="http://schemas.openxmlformats.org/officeDocument/2006/relationships/image" Target="../media/image25.jpeg"/><Relationship Id="rId5" Type="http://schemas.openxmlformats.org/officeDocument/2006/relationships/audio" Target="../media/audio5.wav"/><Relationship Id="rId10" Type="http://schemas.openxmlformats.org/officeDocument/2006/relationships/image" Target="../media/image51.jpeg"/><Relationship Id="rId4" Type="http://schemas.openxmlformats.org/officeDocument/2006/relationships/audio" Target="../media/audio4.wav"/><Relationship Id="rId9" Type="http://schemas.openxmlformats.org/officeDocument/2006/relationships/image" Target="../media/image49.png"/><Relationship Id="rId1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37.jpeg"/><Relationship Id="rId3" Type="http://schemas.openxmlformats.org/officeDocument/2006/relationships/audio" Target="../media/audio2.wav"/><Relationship Id="rId7" Type="http://schemas.openxmlformats.org/officeDocument/2006/relationships/audio" Target="../media/audio9.wav"/><Relationship Id="rId12" Type="http://schemas.openxmlformats.org/officeDocument/2006/relationships/image" Target="../media/image33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7.wav"/><Relationship Id="rId11" Type="http://schemas.openxmlformats.org/officeDocument/2006/relationships/image" Target="../media/image32.jpeg"/><Relationship Id="rId5" Type="http://schemas.openxmlformats.org/officeDocument/2006/relationships/audio" Target="../media/audio5.wav"/><Relationship Id="rId10" Type="http://schemas.openxmlformats.org/officeDocument/2006/relationships/image" Target="../media/image51.jpeg"/><Relationship Id="rId4" Type="http://schemas.openxmlformats.org/officeDocument/2006/relationships/audio" Target="../media/audio4.wav"/><Relationship Id="rId9" Type="http://schemas.openxmlformats.org/officeDocument/2006/relationships/image" Target="../media/image49.png"/><Relationship Id="rId1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esktop\dan%20cho%20boi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1.jpe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2.jpeg"/><Relationship Id="rId10" Type="http://schemas.openxmlformats.org/officeDocument/2006/relationships/image" Target="../media/image25.jpeg"/><Relationship Id="rId4" Type="http://schemas.openxmlformats.org/officeDocument/2006/relationships/image" Target="../media/image7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8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2514600" y="3316941"/>
            <a:ext cx="7315200" cy="732118"/>
          </a:xfrm>
          <a:prstGeom prst="rect">
            <a:avLst/>
          </a:prstGeom>
        </p:spPr>
        <p:txBody>
          <a:bodyPr wrap="none" lIns="114949" tIns="57475" rIns="114949" bIns="57475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5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HelvetInsH" pitchFamily="34" charset="0"/>
              </a:rPr>
              <a:t>§</a:t>
            </a:r>
            <a:r>
              <a:rPr lang="en-US" sz="25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HelvetInsH" pitchFamily="34" charset="0"/>
              </a:rPr>
              <a:t>ua</a:t>
            </a:r>
            <a:r>
              <a:rPr lang="en-US" sz="25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HelvetInsH" pitchFamily="34" charset="0"/>
              </a:rPr>
              <a:t> </a:t>
            </a:r>
            <a:r>
              <a:rPr lang="en-US" sz="25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HelvetInsH" pitchFamily="34" charset="0"/>
              </a:rPr>
              <a:t>tµi</a:t>
            </a:r>
            <a:r>
              <a:rPr lang="en-US" sz="25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HelvetInsH" pitchFamily="34" charset="0"/>
              </a:rPr>
              <a:t> </a:t>
            </a:r>
            <a:r>
              <a:rPr lang="en-US" sz="25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HelvetInsH" pitchFamily="34" charset="0"/>
              </a:rPr>
              <a:t>hiÓu</a:t>
            </a:r>
            <a:r>
              <a:rPr lang="en-US" sz="25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HelvetInsH" pitchFamily="34" charset="0"/>
              </a:rPr>
              <a:t> </a:t>
            </a:r>
            <a:r>
              <a:rPr lang="en-US" sz="25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HelvetInsH" pitchFamily="34" charset="0"/>
              </a:rPr>
              <a:t>biÕt</a:t>
            </a:r>
            <a:r>
              <a:rPr lang="en-US" sz="25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HelvetInsH" pitchFamily="34" charset="0"/>
              </a:rPr>
              <a:t> </a:t>
            </a:r>
            <a:endParaRPr lang="en-US" sz="25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.VnHelvetInsH" pitchFamily="34" charset="0"/>
            </a:endParaRP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205740" y="1338729"/>
            <a:ext cx="925830" cy="812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14949" tIns="57475" rIns="114949" bIns="57475" anchor="ctr"/>
          <a:lstStyle/>
          <a:p>
            <a:endParaRPr lang="en-US" dirty="0"/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10698480" y="0"/>
            <a:ext cx="925830" cy="812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14949" tIns="57475" rIns="114949" bIns="57475" anchor="ctr"/>
          <a:lstStyle/>
          <a:p>
            <a:endParaRPr lang="en-US" dirty="0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11109960" y="1422400"/>
            <a:ext cx="617220" cy="508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14949" tIns="57475" rIns="114949" bIns="57475" anchor="ctr"/>
          <a:lstStyle/>
          <a:p>
            <a:endParaRPr lang="en-US" dirty="0"/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2057400" y="717177"/>
            <a:ext cx="617220" cy="508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14949" tIns="57475" rIns="114949" bIns="57475" anchor="ctr"/>
          <a:lstStyle/>
          <a:p>
            <a:endParaRPr lang="en-US" dirty="0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411481" y="7620000"/>
            <a:ext cx="544354" cy="522818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14949" tIns="57475" rIns="114949" bIns="57475" anchor="ctr"/>
          <a:lstStyle/>
          <a:p>
            <a:endParaRPr lang="en-US" dirty="0"/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10492741" y="8026400"/>
            <a:ext cx="544354" cy="522818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14949" tIns="57475" rIns="114949" bIns="57475" anchor="ctr"/>
          <a:lstStyle/>
          <a:p>
            <a:endParaRPr lang="en-US" dirty="0"/>
          </a:p>
        </p:txBody>
      </p:sp>
      <p:pic>
        <p:nvPicPr>
          <p:cNvPr id="35852" name="Picture 12" descr="20070910013147918"/>
          <p:cNvPicPr preferRelativeResize="0"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2135" y="-777875"/>
            <a:ext cx="1016000" cy="2571750"/>
          </a:xfrm>
          <a:prstGeom prst="rect">
            <a:avLst/>
          </a:prstGeom>
          <a:noFill/>
        </p:spPr>
      </p:pic>
      <p:pic>
        <p:nvPicPr>
          <p:cNvPr id="35853" name="Picture 13" descr="20070910013147918"/>
          <p:cNvPicPr preferRelativeResize="0"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962005" y="-777875"/>
            <a:ext cx="1016000" cy="2571750"/>
          </a:xfrm>
          <a:prstGeom prst="rect">
            <a:avLst/>
          </a:prstGeom>
          <a:noFill/>
        </p:spPr>
      </p:pic>
      <p:pic>
        <p:nvPicPr>
          <p:cNvPr id="35854" name="Picture 14" descr="20070910013147918"/>
          <p:cNvPicPr preferRelativeResize="0"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77875" y="7350125"/>
            <a:ext cx="1016000" cy="2571750"/>
          </a:xfrm>
          <a:prstGeom prst="rect">
            <a:avLst/>
          </a:prstGeom>
          <a:noFill/>
        </p:spPr>
      </p:pic>
      <p:pic>
        <p:nvPicPr>
          <p:cNvPr id="35855" name="Picture 15" descr="20070910013147918"/>
          <p:cNvPicPr preferRelativeResize="0"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064875" y="7350125"/>
            <a:ext cx="1016000" cy="2571750"/>
          </a:xfrm>
          <a:prstGeom prst="rect">
            <a:avLst/>
          </a:prstGeom>
          <a:noFill/>
        </p:spPr>
      </p:pic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838200" y="4482354"/>
            <a:ext cx="11125200" cy="6085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14949" tIns="57475" rIns="114949" bIns="57475">
            <a:spAutoFit/>
          </a:bodyPr>
          <a:lstStyle/>
          <a:p>
            <a:r>
              <a:rPr lang="en-US" sz="3200" dirty="0" err="1" smtClean="0">
                <a:solidFill>
                  <a:srgbClr val="660066"/>
                </a:solidFill>
                <a:latin typeface=".VnAristote" pitchFamily="34" charset="0"/>
              </a:rPr>
              <a:t>Chñ</a:t>
            </a:r>
            <a:r>
              <a:rPr lang="en-US" sz="3200" dirty="0" smtClean="0">
                <a:solidFill>
                  <a:srgbClr val="660066"/>
                </a:solidFill>
                <a:latin typeface=".VnAristote" pitchFamily="34" charset="0"/>
              </a:rPr>
              <a:t> ®Ò: </a:t>
            </a:r>
            <a:r>
              <a:rPr lang="en-US" sz="3200" dirty="0" err="1" smtClean="0">
                <a:solidFill>
                  <a:srgbClr val="660066"/>
                </a:solidFill>
                <a:latin typeface=".VnAristote" pitchFamily="34" charset="0"/>
              </a:rPr>
              <a:t>ThÕ</a:t>
            </a:r>
            <a:r>
              <a:rPr lang="en-US" sz="3200" dirty="0" smtClean="0">
                <a:solidFill>
                  <a:srgbClr val="660066"/>
                </a:solidFill>
                <a:latin typeface=".VnAristote" pitchFamily="34" charset="0"/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  <a:latin typeface=".VnAristote" pitchFamily="34" charset="0"/>
              </a:rPr>
              <a:t>giíi</a:t>
            </a:r>
            <a:r>
              <a:rPr lang="en-US" sz="3200" dirty="0" smtClean="0">
                <a:solidFill>
                  <a:srgbClr val="660066"/>
                </a:solidFill>
                <a:latin typeface=".VnAristote" pitchFamily="34" charset="0"/>
              </a:rPr>
              <a:t> ®</a:t>
            </a:r>
            <a:r>
              <a:rPr lang="en-US" sz="3200" dirty="0" err="1" smtClean="0">
                <a:solidFill>
                  <a:srgbClr val="660066"/>
                </a:solidFill>
                <a:latin typeface=".VnAristote" pitchFamily="34" charset="0"/>
              </a:rPr>
              <a:t>éng</a:t>
            </a:r>
            <a:r>
              <a:rPr lang="en-US" sz="3200" dirty="0" smtClean="0">
                <a:solidFill>
                  <a:srgbClr val="660066"/>
                </a:solidFill>
                <a:latin typeface=".VnAristote" pitchFamily="34" charset="0"/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  <a:latin typeface=".VnAristote" pitchFamily="34" charset="0"/>
              </a:rPr>
              <a:t>vËt</a:t>
            </a:r>
            <a:endParaRPr lang="en-US" sz="3200" dirty="0">
              <a:solidFill>
                <a:srgbClr val="660066"/>
              </a:solidFill>
              <a:latin typeface=".VnAristote" pitchFamily="34" charset="0"/>
            </a:endParaRPr>
          </a:p>
        </p:txBody>
      </p:sp>
      <p:pic>
        <p:nvPicPr>
          <p:cNvPr id="35860" name="Picture 20" descr="hoahon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42964">
            <a:off x="720090" y="8331200"/>
            <a:ext cx="765096" cy="812800"/>
          </a:xfrm>
          <a:prstGeom prst="rect">
            <a:avLst/>
          </a:prstGeom>
          <a:noFill/>
        </p:spPr>
      </p:pic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2362200" y="89648"/>
            <a:ext cx="8229600" cy="103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949" tIns="57475" rIns="114949" bIns="57475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PHÒNG GIÁO DỤC VÀ ĐÀO TẠO GIA LÂM</a:t>
            </a:r>
          </a:p>
          <a:p>
            <a:pPr algn="ctr"/>
            <a:r>
              <a:rPr lang="en-US" sz="3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 MẦM NON ĐẶNG XÁ</a:t>
            </a:r>
            <a:endParaRPr lang="en-US" sz="3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3810000" y="1972235"/>
            <a:ext cx="4419600" cy="103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949" tIns="57475" rIns="114949" bIns="57475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HỘI THI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5715000" y="6275295"/>
            <a:ext cx="6629400" cy="6085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114949" tIns="57475" rIns="114949" bIns="57475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.VnAristote" pitchFamily="34" charset="0"/>
              </a:rPr>
              <a:t>§</a:t>
            </a:r>
            <a:r>
              <a:rPr lang="en-US" sz="3200" dirty="0" err="1" smtClean="0">
                <a:solidFill>
                  <a:srgbClr val="0000FF"/>
                </a:solidFill>
                <a:latin typeface=".VnAristote" pitchFamily="34" charset="0"/>
              </a:rPr>
              <a:t>Æng</a:t>
            </a:r>
            <a:r>
              <a:rPr lang="en-US" sz="3200" dirty="0" smtClean="0">
                <a:solidFill>
                  <a:srgbClr val="0000FF"/>
                </a:solidFill>
                <a:latin typeface=".VnAristote" pitchFamily="34" charset="0"/>
              </a:rPr>
              <a:t> X¸, </a:t>
            </a:r>
            <a:r>
              <a:rPr lang="en-US" sz="3200" dirty="0" err="1" smtClean="0">
                <a:solidFill>
                  <a:srgbClr val="0000FF"/>
                </a:solidFill>
                <a:latin typeface=".VnAristote" pitchFamily="34" charset="0"/>
              </a:rPr>
              <a:t>ngµy</a:t>
            </a:r>
            <a:r>
              <a:rPr lang="en-US" sz="3200" dirty="0" smtClean="0">
                <a:solidFill>
                  <a:srgbClr val="0000FF"/>
                </a:solidFill>
                <a:latin typeface=".VnAristote" pitchFamily="34" charset="0"/>
              </a:rPr>
              <a:t> 12 </a:t>
            </a:r>
            <a:r>
              <a:rPr lang="en-US" sz="3200" dirty="0" err="1" smtClean="0">
                <a:solidFill>
                  <a:srgbClr val="0000FF"/>
                </a:solidFill>
                <a:latin typeface=".VnAristote" pitchFamily="34" charset="0"/>
              </a:rPr>
              <a:t>th¸ng</a:t>
            </a:r>
            <a:r>
              <a:rPr lang="en-US" sz="3200" dirty="0" smtClean="0">
                <a:solidFill>
                  <a:srgbClr val="0000FF"/>
                </a:solidFill>
                <a:latin typeface=".VnAristote" pitchFamily="34" charset="0"/>
              </a:rPr>
              <a:t> 3 </a:t>
            </a:r>
            <a:r>
              <a:rPr lang="en-US" sz="3200" dirty="0" err="1" smtClean="0">
                <a:solidFill>
                  <a:srgbClr val="0000FF"/>
                </a:solidFill>
                <a:latin typeface=".VnAristote" pitchFamily="34" charset="0"/>
              </a:rPr>
              <a:t>n¨m</a:t>
            </a:r>
            <a:r>
              <a:rPr lang="en-US" sz="3200" dirty="0" smtClean="0">
                <a:solidFill>
                  <a:srgbClr val="0000FF"/>
                </a:solidFill>
                <a:latin typeface=".VnAristote" pitchFamily="34" charset="0"/>
              </a:rPr>
              <a:t> 2018</a:t>
            </a:r>
            <a:endParaRPr lang="en-US" sz="3200" dirty="0">
              <a:solidFill>
                <a:srgbClr val="0000FF"/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2065" grpId="0" animBg="1"/>
      <p:bldP spid="35874" grpId="0"/>
      <p:bldP spid="30" grpId="0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152400"/>
            <a:ext cx="6324600" cy="518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6400" y="304800"/>
            <a:ext cx="990600" cy="408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 </a:t>
            </a:r>
            <a:r>
              <a:rPr lang="en-US" sz="2000" dirty="0" err="1" smtClean="0"/>
              <a:t>sánh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5410200" y="3733800"/>
            <a:ext cx="6324600" cy="518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38400" y="457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Nhóm</a:t>
            </a:r>
            <a:r>
              <a:rPr lang="en-US" sz="2800" dirty="0" smtClean="0"/>
              <a:t> 2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848600" y="3886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Nhóm</a:t>
            </a:r>
            <a:r>
              <a:rPr lang="en-US" sz="2800" dirty="0" smtClean="0"/>
              <a:t> 3</a:t>
            </a:r>
            <a:endParaRPr lang="en-US" sz="2800" dirty="0"/>
          </a:p>
        </p:txBody>
      </p:sp>
      <p:pic>
        <p:nvPicPr>
          <p:cNvPr id="18" name="Picture 2" descr="C:\Users\dell\Desktop\các con vật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871" y="3148309"/>
            <a:ext cx="2749344" cy="1821854"/>
          </a:xfrm>
          <a:prstGeom prst="rect">
            <a:avLst/>
          </a:prstGeom>
          <a:noFill/>
        </p:spPr>
      </p:pic>
      <p:pic>
        <p:nvPicPr>
          <p:cNvPr id="19" name="Picture 3" descr="C:\Users\dell\Desktop\các con vật\20151216_phongthuy_bieu-tuong-cua-loai-buom-hinh-anh-6-e14502519385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57360"/>
            <a:ext cx="2517471" cy="1838549"/>
          </a:xfrm>
          <a:prstGeom prst="rect">
            <a:avLst/>
          </a:prstGeom>
          <a:noFill/>
        </p:spPr>
      </p:pic>
      <p:pic>
        <p:nvPicPr>
          <p:cNvPr id="20" name="Picture 4" descr="C:\Users\dell\Desktop\các con vật\Chu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9471" y="1143000"/>
            <a:ext cx="2362200" cy="1852909"/>
          </a:xfrm>
          <a:prstGeom prst="rect">
            <a:avLst/>
          </a:prstGeom>
          <a:noFill/>
        </p:spPr>
      </p:pic>
      <p:pic>
        <p:nvPicPr>
          <p:cNvPr id="21" name="Picture 2" descr="C:\Users\dell\Desktop\các con vật\10-dong-vat-tuyet-chung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3000" y="4724400"/>
            <a:ext cx="2739642" cy="1828800"/>
          </a:xfrm>
          <a:prstGeom prst="rect">
            <a:avLst/>
          </a:prstGeom>
          <a:noFill/>
        </p:spPr>
      </p:pic>
      <p:pic>
        <p:nvPicPr>
          <p:cNvPr id="22" name="Picture 3" descr="C:\Users\dell\Desktop\các con vật\cb7d5a30c02b667c3c8b1d6fc03763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6629400"/>
            <a:ext cx="2976282" cy="2004781"/>
          </a:xfrm>
          <a:prstGeom prst="rect">
            <a:avLst/>
          </a:prstGeom>
          <a:noFill/>
        </p:spPr>
      </p:pic>
      <p:pic>
        <p:nvPicPr>
          <p:cNvPr id="23" name="Picture 5" descr="E:\hqdefault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4724400"/>
            <a:ext cx="2761129" cy="179294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0" y="3048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Ngoài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 con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7170" name="Picture 2" descr="C:\Users\dell\Desktop\các con vật\202795129-bai-hoc_huou_cao_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733800"/>
            <a:ext cx="3657600" cy="2567083"/>
          </a:xfrm>
          <a:prstGeom prst="rect">
            <a:avLst/>
          </a:prstGeom>
          <a:noFill/>
        </p:spPr>
      </p:pic>
      <p:pic>
        <p:nvPicPr>
          <p:cNvPr id="7171" name="Picture 3" descr="C:\Users\dell\Desktop\các con vật\giaimagiacm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6477000"/>
            <a:ext cx="4038600" cy="2404872"/>
          </a:xfrm>
          <a:prstGeom prst="rect">
            <a:avLst/>
          </a:prstGeom>
          <a:noFill/>
        </p:spPr>
      </p:pic>
      <p:pic>
        <p:nvPicPr>
          <p:cNvPr id="7172" name="Picture 4" descr="C:\Users\dell\Desktop\các con vật\maxresdefault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6477000"/>
            <a:ext cx="3581400" cy="2438400"/>
          </a:xfrm>
          <a:prstGeom prst="rect">
            <a:avLst/>
          </a:prstGeom>
          <a:noFill/>
        </p:spPr>
      </p:pic>
      <p:pic>
        <p:nvPicPr>
          <p:cNvPr id="7173" name="Picture 5" descr="C:\Users\dell\Desktop\các con vật\maxresdefault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3657600"/>
            <a:ext cx="4114800" cy="2514600"/>
          </a:xfrm>
          <a:prstGeom prst="rect">
            <a:avLst/>
          </a:prstGeom>
          <a:noFill/>
        </p:spPr>
      </p:pic>
      <p:pic>
        <p:nvPicPr>
          <p:cNvPr id="7174" name="Picture 6" descr="C:\Users\dell\Desktop\các con vật\maxresdefault(3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477001"/>
            <a:ext cx="4191000" cy="2514600"/>
          </a:xfrm>
          <a:prstGeom prst="rect">
            <a:avLst/>
          </a:prstGeom>
          <a:noFill/>
        </p:spPr>
      </p:pic>
      <p:pic>
        <p:nvPicPr>
          <p:cNvPr id="7175" name="Picture 7" descr="C:\Users\dell\Desktop\các con vật\Sciuru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400" y="3733800"/>
            <a:ext cx="3886200" cy="2590801"/>
          </a:xfrm>
          <a:prstGeom prst="rect">
            <a:avLst/>
          </a:prstGeom>
          <a:noFill/>
        </p:spPr>
      </p:pic>
      <p:pic>
        <p:nvPicPr>
          <p:cNvPr id="7176" name="Picture 8" descr="C:\Users\dell\Desktop\các con vật\4-1-1428931203040-142897464561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838200"/>
            <a:ext cx="5181600" cy="2667000"/>
          </a:xfrm>
          <a:prstGeom prst="rect">
            <a:avLst/>
          </a:prstGeom>
          <a:noFill/>
        </p:spPr>
      </p:pic>
      <p:pic>
        <p:nvPicPr>
          <p:cNvPr id="7177" name="Picture 9" descr="C:\Users\dell\Desktop\các con vật\51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838200"/>
            <a:ext cx="57912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2347508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 descr="Kết quả hình ảnh cho chùm kh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Kết quả hình ảnh cho chùm kh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4" descr="Kết quả hình ảnh cho chùm khế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8" descr="Kết quả hình ảnh cho chùm khế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0" descr="Kết quả hình ảnh cho chùm khế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C:\Users\dell\Desktop\các con vật\cb7d5a30c02b667c3c8b1d6fc0376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5562600" cy="4343400"/>
          </a:xfrm>
          <a:prstGeom prst="rect">
            <a:avLst/>
          </a:prstGeom>
          <a:noFill/>
        </p:spPr>
      </p:pic>
      <p:pic>
        <p:nvPicPr>
          <p:cNvPr id="8196" name="Picture 4" descr="C:\Users\dell\Desktop\các con vật\maxresdefault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5029200"/>
            <a:ext cx="5918200" cy="3810000"/>
          </a:xfrm>
          <a:prstGeom prst="rect">
            <a:avLst/>
          </a:prstGeom>
          <a:noFill/>
        </p:spPr>
      </p:pic>
      <p:pic>
        <p:nvPicPr>
          <p:cNvPr id="8197" name="Picture 5" descr="C:\Users\dell\Desktop\các con vật\Taka_Shiba-304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5851" y="304800"/>
            <a:ext cx="5949949" cy="4343400"/>
          </a:xfrm>
          <a:prstGeom prst="rect">
            <a:avLst/>
          </a:prstGeom>
          <a:noFill/>
        </p:spPr>
      </p:pic>
      <p:pic>
        <p:nvPicPr>
          <p:cNvPr id="8198" name="Picture 6" descr="E:\maxresdefault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029200"/>
            <a:ext cx="5715000" cy="3876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1609975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dell\Desktop\các con vật\tom-b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4724400"/>
            <a:ext cx="6095999" cy="4267200"/>
          </a:xfrm>
          <a:prstGeom prst="rect">
            <a:avLst/>
          </a:prstGeom>
          <a:noFill/>
        </p:spPr>
      </p:pic>
      <p:pic>
        <p:nvPicPr>
          <p:cNvPr id="9220" name="Picture 4" descr="C:\Users\dell\Desktop\các con vật\c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1"/>
            <a:ext cx="6191250" cy="3886200"/>
          </a:xfrm>
          <a:prstGeom prst="rect">
            <a:avLst/>
          </a:prstGeom>
          <a:noFill/>
        </p:spPr>
      </p:pic>
      <p:pic>
        <p:nvPicPr>
          <p:cNvPr id="9222" name="Picture 6" descr="C:\Users\dell\Desktop\các con vật\con-trai-so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4724400"/>
            <a:ext cx="5486400" cy="4267200"/>
          </a:xfrm>
          <a:prstGeom prst="rect">
            <a:avLst/>
          </a:prstGeom>
          <a:noFill/>
        </p:spPr>
      </p:pic>
      <p:pic>
        <p:nvPicPr>
          <p:cNvPr id="9223" name="Picture 7" descr="C:\Users\dell\Desktop\các con vật\meo-giup-chi-em-chon-ngao-ngon-1-phunutoday_v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28600"/>
            <a:ext cx="5562600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44400" cy="914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4584" name="WordArt 8"/>
          <p:cNvSpPr>
            <a:spLocks noChangeArrowheads="1" noChangeShapeType="1" noTextEdit="1"/>
          </p:cNvSpPr>
          <p:nvPr/>
        </p:nvSpPr>
        <p:spPr bwMode="auto">
          <a:xfrm>
            <a:off x="502105" y="201084"/>
            <a:ext cx="2482964" cy="1016000"/>
          </a:xfrm>
          <a:prstGeom prst="rect">
            <a:avLst/>
          </a:prstGeom>
        </p:spPr>
        <p:txBody>
          <a:bodyPr wrap="none" lIns="186848" tIns="93424" rIns="186848" bIns="9342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4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.VnFreeH"/>
              </a:rPr>
              <a:t>trß</a:t>
            </a:r>
            <a:r>
              <a:rPr lang="en-US" sz="7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.VnFreeH"/>
              </a:rPr>
              <a:t> </a:t>
            </a:r>
            <a:r>
              <a:rPr lang="en-US" sz="74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.VnFreeH"/>
              </a:rPr>
              <a:t>ch¬i</a:t>
            </a:r>
            <a:endParaRPr lang="en-US" sz="74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.VnFreeH"/>
            </a:endParaRPr>
          </a:p>
        </p:txBody>
      </p:sp>
      <p:pic>
        <p:nvPicPr>
          <p:cNvPr id="24585" name="Picture 9" descr="SO0067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2273" y="7517697"/>
            <a:ext cx="817448" cy="123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SO00656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53173" y="7757585"/>
            <a:ext cx="967468" cy="138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 descr="SO02009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1" y="4773086"/>
            <a:ext cx="1527743" cy="151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SO00670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92129" y="4572000"/>
            <a:ext cx="817448" cy="123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 descr="SO00668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10574" y="6402919"/>
            <a:ext cx="884804" cy="120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7" name="WordArt 21"/>
          <p:cNvSpPr>
            <a:spLocks noChangeArrowheads="1" noChangeShapeType="1" noTextEdit="1"/>
          </p:cNvSpPr>
          <p:nvPr/>
        </p:nvSpPr>
        <p:spPr bwMode="auto">
          <a:xfrm>
            <a:off x="3124200" y="3124200"/>
            <a:ext cx="6585518" cy="1574801"/>
          </a:xfrm>
          <a:prstGeom prst="rect">
            <a:avLst/>
          </a:prstGeom>
        </p:spPr>
        <p:txBody>
          <a:bodyPr wrap="none" lIns="186848" tIns="93424" rIns="186848" bIns="9342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400" b="1" kern="10" dirty="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FreeH"/>
              </a:rPr>
              <a:t>¤  </a:t>
            </a:r>
            <a:r>
              <a:rPr lang="en-US" sz="7400" b="1" kern="10" dirty="0" err="1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FreeH"/>
              </a:rPr>
              <a:t>ch</a:t>
            </a:r>
            <a:r>
              <a:rPr lang="en-US" sz="7400" b="1" kern="10" dirty="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FreeH"/>
              </a:rPr>
              <a:t>÷  </a:t>
            </a:r>
            <a:r>
              <a:rPr lang="en-US" sz="7400" b="1" kern="10" dirty="0" err="1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FreeH"/>
              </a:rPr>
              <a:t>bÝ</a:t>
            </a:r>
            <a:r>
              <a:rPr lang="en-US" sz="7400" b="1" kern="10" dirty="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FreeH"/>
              </a:rPr>
              <a:t> </a:t>
            </a:r>
            <a:r>
              <a:rPr lang="en-US" sz="7400" b="1" kern="10" dirty="0" err="1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FreeH"/>
              </a:rPr>
              <a:t>mËt</a:t>
            </a:r>
            <a:endParaRPr lang="en-US" sz="7400" b="1" kern="10" dirty="0">
              <a:ln w="19050">
                <a:solidFill>
                  <a:srgbClr val="00008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FreeH"/>
            </a:endParaRPr>
          </a:p>
        </p:txBody>
      </p:sp>
    </p:spTree>
  </p:cSld>
  <p:clrMapOvr>
    <a:masterClrMapping/>
  </p:clrMapOvr>
  <p:transition advClick="0">
    <p:zo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45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  <p:bldP spid="245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59" name="Group 71"/>
          <p:cNvGraphicFramePr>
            <a:graphicFrameLocks noGrp="1"/>
          </p:cNvGraphicFramePr>
          <p:nvPr>
            <p:ph/>
          </p:nvPr>
        </p:nvGraphicFramePr>
        <p:xfrm>
          <a:off x="617220" y="366185"/>
          <a:ext cx="11109960" cy="8371418"/>
        </p:xfrm>
        <a:graphic>
          <a:graphicData uri="http://schemas.openxmlformats.org/drawingml/2006/table">
            <a:tbl>
              <a:tblPr/>
              <a:tblGrid>
                <a:gridCol w="3703320"/>
                <a:gridCol w="3703320"/>
                <a:gridCol w="3703320"/>
              </a:tblGrid>
              <a:tr h="4186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b</a:t>
                      </a:r>
                    </a:p>
                  </a:txBody>
                  <a:tcPr marL="123444" marR="123444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i</a:t>
                      </a:r>
                      <a:endParaRPr kumimoji="0" lang="en-US" sz="20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t</a:t>
                      </a: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84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m</a:t>
                      </a:r>
                    </a:p>
                  </a:txBody>
                  <a:tcPr marL="123444" marR="123444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®</a:t>
                      </a: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A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n</a:t>
                      </a: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mat cuoi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8156222"/>
            <a:ext cx="1028700" cy="98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mat meu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3886200"/>
            <a:ext cx="990600" cy="94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mat meu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34400" y="3608702"/>
            <a:ext cx="1086289" cy="103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mat meu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7200" y="8104502"/>
            <a:ext cx="1086289" cy="103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5257800" y="29718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5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57800" y="30480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4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0" y="29718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3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34000" y="29718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2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57800" y="33528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1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2" name="Explosion 1 31"/>
          <p:cNvSpPr/>
          <p:nvPr/>
        </p:nvSpPr>
        <p:spPr>
          <a:xfrm>
            <a:off x="4953000" y="3657600"/>
            <a:ext cx="2209800" cy="1447800"/>
          </a:xfrm>
          <a:prstGeom prst="irregularSeal1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 GIỜ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3" name="Picture 2" descr="C:\Users\Amy\Pictures\dong h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57800" y="3429000"/>
            <a:ext cx="1650534" cy="1981200"/>
          </a:xfrm>
          <a:prstGeom prst="rect">
            <a:avLst/>
          </a:prstGeom>
          <a:noFill/>
        </p:spPr>
      </p:pic>
      <p:pic>
        <p:nvPicPr>
          <p:cNvPr id="17" name="Picture 3" descr="C:\Users\dell\Desktop\các con vật\tom-bop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86600" y="4876800"/>
            <a:ext cx="4800600" cy="3186545"/>
          </a:xfrm>
          <a:prstGeom prst="rect">
            <a:avLst/>
          </a:prstGeom>
          <a:noFill/>
        </p:spPr>
      </p:pic>
      <p:pic>
        <p:nvPicPr>
          <p:cNvPr id="21" name="Picture 6" descr="E:\maxresdefault (1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4800" y="4953001"/>
            <a:ext cx="4648200" cy="3200400"/>
          </a:xfrm>
          <a:prstGeom prst="rect">
            <a:avLst/>
          </a:prstGeom>
          <a:noFill/>
        </p:spPr>
      </p:pic>
      <p:pic>
        <p:nvPicPr>
          <p:cNvPr id="20" name="Picture 2" descr="Kết quả hình ảnh cho con cá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4801" y="304801"/>
            <a:ext cx="4648199" cy="3429000"/>
          </a:xfrm>
          <a:prstGeom prst="rect">
            <a:avLst/>
          </a:prstGeom>
          <a:noFill/>
        </p:spPr>
      </p:pic>
      <p:pic>
        <p:nvPicPr>
          <p:cNvPr id="22" name="Picture 4" descr="Kết quả hình ảnh cho con vị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86600" y="304800"/>
            <a:ext cx="4694678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19115542"/>
      </p:ext>
    </p:extLst>
  </p:cSld>
  <p:clrMapOvr>
    <a:masterClrMapping/>
  </p:clrMapOvr>
  <p:transition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ioi 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  <p:bldP spid="29" grpId="0"/>
      <p:bldP spid="30" grpId="0"/>
      <p:bldP spid="31" grpId="0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59" name="Group 71"/>
          <p:cNvGraphicFramePr>
            <a:graphicFrameLocks noGrp="1"/>
          </p:cNvGraphicFramePr>
          <p:nvPr>
            <p:ph/>
          </p:nvPr>
        </p:nvGraphicFramePr>
        <p:xfrm>
          <a:off x="617220" y="366185"/>
          <a:ext cx="11109960" cy="8371418"/>
        </p:xfrm>
        <a:graphic>
          <a:graphicData uri="http://schemas.openxmlformats.org/drawingml/2006/table">
            <a:tbl>
              <a:tblPr/>
              <a:tblGrid>
                <a:gridCol w="3703320"/>
                <a:gridCol w="3703320"/>
                <a:gridCol w="3703320"/>
              </a:tblGrid>
              <a:tr h="4186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b</a:t>
                      </a:r>
                    </a:p>
                  </a:txBody>
                  <a:tcPr marL="123444" marR="123444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i</a:t>
                      </a:r>
                      <a:endParaRPr kumimoji="0" lang="en-US" sz="20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t</a:t>
                      </a: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84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m</a:t>
                      </a:r>
                    </a:p>
                  </a:txBody>
                  <a:tcPr marL="123444" marR="123444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®</a:t>
                      </a: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A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n</a:t>
                      </a: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mat cuoi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8156222"/>
            <a:ext cx="1028700" cy="98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mat meu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3471669"/>
            <a:ext cx="990600" cy="94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mat meu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72600" y="3380102"/>
            <a:ext cx="1086289" cy="103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mat meu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25000" y="8104502"/>
            <a:ext cx="1086289" cy="103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5410200" y="25146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5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10200" y="25908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4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86400" y="25146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3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86400" y="25146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2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410200" y="28956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1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1" name="Explosion 1 40"/>
          <p:cNvSpPr/>
          <p:nvPr/>
        </p:nvSpPr>
        <p:spPr>
          <a:xfrm>
            <a:off x="5105400" y="3200400"/>
            <a:ext cx="2209800" cy="1447800"/>
          </a:xfrm>
          <a:prstGeom prst="irregularSeal1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 GIỜ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2" name="Picture 2" descr="C:\Users\Amy\Pictures\dong h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2971800"/>
            <a:ext cx="1650534" cy="1981200"/>
          </a:xfrm>
          <a:prstGeom prst="rect">
            <a:avLst/>
          </a:prstGeom>
          <a:noFill/>
        </p:spPr>
      </p:pic>
      <p:pic>
        <p:nvPicPr>
          <p:cNvPr id="20" name="Picture 4" descr="C:\Users\dell\Desktop\các con vật\maxresdefault (2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" y="4648200"/>
            <a:ext cx="4876800" cy="3429000"/>
          </a:xfrm>
          <a:prstGeom prst="rect">
            <a:avLst/>
          </a:prstGeom>
          <a:noFill/>
        </p:spPr>
      </p:pic>
      <p:pic>
        <p:nvPicPr>
          <p:cNvPr id="21" name="Picture 2" descr="Kết quả hình ảnh cho con bướm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600" y="228600"/>
            <a:ext cx="4876801" cy="3200400"/>
          </a:xfrm>
          <a:prstGeom prst="rect">
            <a:avLst/>
          </a:prstGeom>
          <a:noFill/>
        </p:spPr>
      </p:pic>
      <p:pic>
        <p:nvPicPr>
          <p:cNvPr id="22" name="Picture 3" descr="C:\Users\dell\Desktop\các con vật\1460386257-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67600" y="228600"/>
            <a:ext cx="4572000" cy="3048000"/>
          </a:xfrm>
          <a:prstGeom prst="rect">
            <a:avLst/>
          </a:prstGeom>
          <a:noFill/>
        </p:spPr>
      </p:pic>
      <p:pic>
        <p:nvPicPr>
          <p:cNvPr id="23" name="Picture 2" descr="E:\hqdefault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67600" y="4572000"/>
            <a:ext cx="4502338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7352693"/>
      </p:ext>
    </p:extLst>
  </p:cSld>
  <p:clrMapOvr>
    <a:masterClrMapping/>
  </p:clrMapOvr>
  <p:transition>
    <p:pull dir="ld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38" grpId="0"/>
      <p:bldP spid="39" grpId="0"/>
      <p:bldP spid="40" grpId="0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59" name="Group 71"/>
          <p:cNvGraphicFramePr>
            <a:graphicFrameLocks noGrp="1"/>
          </p:cNvGraphicFramePr>
          <p:nvPr>
            <p:ph/>
          </p:nvPr>
        </p:nvGraphicFramePr>
        <p:xfrm>
          <a:off x="617220" y="366185"/>
          <a:ext cx="11109960" cy="8371418"/>
        </p:xfrm>
        <a:graphic>
          <a:graphicData uri="http://schemas.openxmlformats.org/drawingml/2006/table">
            <a:tbl>
              <a:tblPr/>
              <a:tblGrid>
                <a:gridCol w="3703320"/>
                <a:gridCol w="3703320"/>
                <a:gridCol w="3703320"/>
              </a:tblGrid>
              <a:tr h="4186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b</a:t>
                      </a:r>
                    </a:p>
                  </a:txBody>
                  <a:tcPr marL="123444" marR="123444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i</a:t>
                      </a:r>
                      <a:endParaRPr kumimoji="0" lang="en-US" sz="20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t</a:t>
                      </a: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84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m</a:t>
                      </a:r>
                    </a:p>
                  </a:txBody>
                  <a:tcPr marL="123444" marR="123444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®</a:t>
                      </a: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A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n</a:t>
                      </a: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  <p:sndAc>
      <p:stSnd>
        <p:snd r:embed="rId2" name="coin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874389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bơi</a:t>
            </a:r>
            <a:endParaRPr lang="en-US" sz="2000" dirty="0"/>
          </a:p>
        </p:txBody>
      </p:sp>
      <p:pic>
        <p:nvPicPr>
          <p:cNvPr id="3075" name="Picture 3" descr="C:\Users\dell\Desktop\các con vật\tom-b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648200"/>
            <a:ext cx="6705600" cy="4267200"/>
          </a:xfrm>
          <a:prstGeom prst="rect">
            <a:avLst/>
          </a:prstGeom>
          <a:noFill/>
        </p:spPr>
      </p:pic>
      <p:pic>
        <p:nvPicPr>
          <p:cNvPr id="3076" name="Picture 4" descr="C:\Users\dell\Desktop\các con vật\maxresdefault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5715000" cy="4029075"/>
          </a:xfrm>
          <a:prstGeom prst="rect">
            <a:avLst/>
          </a:prstGeom>
          <a:noFill/>
        </p:spPr>
      </p:pic>
      <p:pic>
        <p:nvPicPr>
          <p:cNvPr id="13" name="Picture 3" descr="C:\Users\dell\Desktop\các con vật\1_745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04800"/>
            <a:ext cx="57150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86131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mat meu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3700269"/>
            <a:ext cx="990600" cy="94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mat meu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1" y="8119868"/>
            <a:ext cx="990600" cy="94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mat meu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72600" y="8077200"/>
            <a:ext cx="1086289" cy="103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mat cuo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48800" y="3584222"/>
            <a:ext cx="1028700" cy="98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5334000" y="24384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5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34000" y="25146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4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10200" y="24384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3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410200" y="24384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2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34000" y="28194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1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2" name="Explosion 1 41"/>
          <p:cNvSpPr/>
          <p:nvPr/>
        </p:nvSpPr>
        <p:spPr>
          <a:xfrm>
            <a:off x="5029200" y="3124200"/>
            <a:ext cx="2209800" cy="1447800"/>
          </a:xfrm>
          <a:prstGeom prst="irregularSeal1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 GIỜ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3" name="Picture 2" descr="C:\Users\Amy\Pictures\dong h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0" y="2895600"/>
            <a:ext cx="1650534" cy="1981200"/>
          </a:xfrm>
          <a:prstGeom prst="rect">
            <a:avLst/>
          </a:prstGeom>
          <a:noFill/>
        </p:spPr>
      </p:pic>
      <p:pic>
        <p:nvPicPr>
          <p:cNvPr id="18" name="Picture 3" descr="C:\Users\dell\Desktop\các con vật\cb7d5a30c02b667c3c8b1d6fc0376319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" y="4885818"/>
            <a:ext cx="4876800" cy="3191382"/>
          </a:xfrm>
          <a:prstGeom prst="rect">
            <a:avLst/>
          </a:prstGeom>
          <a:noFill/>
        </p:spPr>
      </p:pic>
      <p:pic>
        <p:nvPicPr>
          <p:cNvPr id="20" name="Picture 4" descr="C:\Users\dell\Desktop\các con vật\maxresdefault (3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15200" y="304799"/>
            <a:ext cx="4648200" cy="3276601"/>
          </a:xfrm>
          <a:prstGeom prst="rect">
            <a:avLst/>
          </a:prstGeom>
          <a:noFill/>
        </p:spPr>
      </p:pic>
      <p:pic>
        <p:nvPicPr>
          <p:cNvPr id="21" name="Picture 4" descr="Kết quả hình ảnh cho con vị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0" y="228600"/>
            <a:ext cx="4876800" cy="3352800"/>
          </a:xfrm>
          <a:prstGeom prst="rect">
            <a:avLst/>
          </a:prstGeom>
          <a:noFill/>
        </p:spPr>
      </p:pic>
      <p:pic>
        <p:nvPicPr>
          <p:cNvPr id="22" name="Picture 2" descr="C:\Users\dell\Desktop\các con vật\ngong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91400" y="4876800"/>
            <a:ext cx="46482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8162179"/>
      </p:ext>
    </p:extLst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gioi 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39" grpId="0"/>
      <p:bldP spid="40" grpId="0"/>
      <p:bldP spid="41" grpId="0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59" name="Group 71"/>
          <p:cNvGraphicFramePr>
            <a:graphicFrameLocks noGrp="1"/>
          </p:cNvGraphicFramePr>
          <p:nvPr>
            <p:ph/>
          </p:nvPr>
        </p:nvGraphicFramePr>
        <p:xfrm>
          <a:off x="617220" y="366185"/>
          <a:ext cx="11109960" cy="8371418"/>
        </p:xfrm>
        <a:graphic>
          <a:graphicData uri="http://schemas.openxmlformats.org/drawingml/2006/table">
            <a:tbl>
              <a:tblPr/>
              <a:tblGrid>
                <a:gridCol w="3703320"/>
                <a:gridCol w="3703320"/>
                <a:gridCol w="3703320"/>
              </a:tblGrid>
              <a:tr h="4186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b</a:t>
                      </a:r>
                    </a:p>
                  </a:txBody>
                  <a:tcPr marL="123444" marR="123444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i</a:t>
                      </a:r>
                      <a:endParaRPr kumimoji="0" lang="en-US" sz="20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t</a:t>
                      </a: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84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m</a:t>
                      </a:r>
                    </a:p>
                  </a:txBody>
                  <a:tcPr marL="123444" marR="123444" marT="60960" marB="609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®</a:t>
                      </a: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AA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Avant" pitchFamily="34" charset="0"/>
                        </a:rPr>
                        <a:t>n</a:t>
                      </a:r>
                    </a:p>
                  </a:txBody>
                  <a:tcPr marL="123444" marR="123444" marT="60960" marB="609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mat meu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3429000"/>
            <a:ext cx="990600" cy="94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mat meu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8104502"/>
            <a:ext cx="1086289" cy="103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mat meu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48800" y="3505200"/>
            <a:ext cx="1086289" cy="103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mat cuoi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67800" y="8156222"/>
            <a:ext cx="1028700" cy="98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5791200" y="25146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5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91200" y="25908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4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67400" y="25146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3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67400" y="25146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2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91200" y="2895600"/>
            <a:ext cx="14478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1</a:t>
            </a:r>
            <a:endParaRPr kumimoji="0" lang="en-US" sz="15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36" name="Explosion 1 35"/>
          <p:cNvSpPr/>
          <p:nvPr/>
        </p:nvSpPr>
        <p:spPr>
          <a:xfrm>
            <a:off x="5486400" y="3200400"/>
            <a:ext cx="2209800" cy="1447800"/>
          </a:xfrm>
          <a:prstGeom prst="irregularSeal1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HẾT GIỜ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7" name="Picture 2" descr="C:\Users\Amy\Pictures\dong h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1200" y="2971800"/>
            <a:ext cx="1650534" cy="1981200"/>
          </a:xfrm>
          <a:prstGeom prst="rect">
            <a:avLst/>
          </a:prstGeom>
          <a:noFill/>
        </p:spPr>
      </p:pic>
      <p:pic>
        <p:nvPicPr>
          <p:cNvPr id="17" name="Picture 4" descr="C:\Users\dell\Desktop\các con vật\maxresdefault (3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00" y="228600"/>
            <a:ext cx="4525879" cy="3203878"/>
          </a:xfrm>
          <a:prstGeom prst="rect">
            <a:avLst/>
          </a:prstGeom>
          <a:noFill/>
        </p:spPr>
      </p:pic>
      <p:pic>
        <p:nvPicPr>
          <p:cNvPr id="18" name="Picture 5" descr="C:\Users\dell\Desktop\các con vật\maxresdefault (4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1000" y="4572000"/>
            <a:ext cx="4876800" cy="3505200"/>
          </a:xfrm>
          <a:prstGeom prst="rect">
            <a:avLst/>
          </a:prstGeom>
          <a:noFill/>
        </p:spPr>
      </p:pic>
      <p:pic>
        <p:nvPicPr>
          <p:cNvPr id="19" name="Picture 9" descr="C:\Users\dell\Desktop\các con vật\51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0" y="228600"/>
            <a:ext cx="4876800" cy="3200400"/>
          </a:xfrm>
          <a:prstGeom prst="rect">
            <a:avLst/>
          </a:prstGeom>
          <a:noFill/>
        </p:spPr>
      </p:pic>
      <p:pic>
        <p:nvPicPr>
          <p:cNvPr id="20" name="Picture 4" descr="C:\Users\dell\Desktop\các con vật\cua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91400" y="4800600"/>
            <a:ext cx="4953000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6067778"/>
      </p:ext>
    </p:extLst>
  </p:cSld>
  <p:clrMapOvr>
    <a:masterClrMapping/>
  </p:clrMapOvr>
  <p:transition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3" grpId="0"/>
      <p:bldP spid="34" grpId="0"/>
      <p:bldP spid="35" grpId="0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1828800" y="4038600"/>
            <a:ext cx="8382000" cy="732118"/>
          </a:xfrm>
          <a:prstGeom prst="rect">
            <a:avLst/>
          </a:prstGeom>
        </p:spPr>
        <p:txBody>
          <a:bodyPr wrap="none" lIns="114949" tIns="57475" rIns="114949" bIns="57475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5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5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5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5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5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25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205740" y="1338729"/>
            <a:ext cx="925830" cy="812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14949" tIns="57475" rIns="114949" bIns="57475" anchor="ctr"/>
          <a:lstStyle/>
          <a:p>
            <a:endParaRPr lang="en-US" dirty="0"/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10698480" y="0"/>
            <a:ext cx="925830" cy="812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14949" tIns="57475" rIns="114949" bIns="57475" anchor="ctr"/>
          <a:lstStyle/>
          <a:p>
            <a:endParaRPr lang="en-US" dirty="0"/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11109960" y="1422400"/>
            <a:ext cx="617220" cy="508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14949" tIns="57475" rIns="114949" bIns="57475" anchor="ctr"/>
          <a:lstStyle/>
          <a:p>
            <a:endParaRPr lang="en-US" dirty="0"/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2057400" y="717177"/>
            <a:ext cx="617220" cy="508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14949" tIns="57475" rIns="114949" bIns="57475" anchor="ctr"/>
          <a:lstStyle/>
          <a:p>
            <a:endParaRPr lang="en-US" dirty="0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411481" y="7620000"/>
            <a:ext cx="544354" cy="522818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14949" tIns="57475" rIns="114949" bIns="57475" anchor="ctr"/>
          <a:lstStyle/>
          <a:p>
            <a:endParaRPr lang="en-US" dirty="0"/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10492741" y="8026400"/>
            <a:ext cx="544354" cy="522818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14949" tIns="57475" rIns="114949" bIns="57475" anchor="ctr"/>
          <a:lstStyle/>
          <a:p>
            <a:endParaRPr lang="en-US" dirty="0"/>
          </a:p>
        </p:txBody>
      </p:sp>
      <p:pic>
        <p:nvPicPr>
          <p:cNvPr id="35852" name="Picture 12" descr="20070910013147918"/>
          <p:cNvPicPr preferRelativeResize="0"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72135" y="-777875"/>
            <a:ext cx="1016000" cy="2571750"/>
          </a:xfrm>
          <a:prstGeom prst="rect">
            <a:avLst/>
          </a:prstGeom>
          <a:noFill/>
        </p:spPr>
      </p:pic>
      <p:pic>
        <p:nvPicPr>
          <p:cNvPr id="35853" name="Picture 13" descr="20070910013147918"/>
          <p:cNvPicPr preferRelativeResize="0"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0962005" y="-777875"/>
            <a:ext cx="1016000" cy="2571750"/>
          </a:xfrm>
          <a:prstGeom prst="rect">
            <a:avLst/>
          </a:prstGeom>
          <a:noFill/>
        </p:spPr>
      </p:pic>
      <p:pic>
        <p:nvPicPr>
          <p:cNvPr id="35854" name="Picture 14" descr="20070910013147918"/>
          <p:cNvPicPr preferRelativeResize="0"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77875" y="7350125"/>
            <a:ext cx="1016000" cy="2571750"/>
          </a:xfrm>
          <a:prstGeom prst="rect">
            <a:avLst/>
          </a:prstGeom>
          <a:noFill/>
        </p:spPr>
      </p:pic>
      <p:pic>
        <p:nvPicPr>
          <p:cNvPr id="35855" name="Picture 15" descr="20070910013147918"/>
          <p:cNvPicPr preferRelativeResize="0"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1064875" y="7350125"/>
            <a:ext cx="1016000" cy="2571750"/>
          </a:xfrm>
          <a:prstGeom prst="rect">
            <a:avLst/>
          </a:prstGeom>
          <a:noFill/>
        </p:spPr>
      </p:pic>
      <p:pic>
        <p:nvPicPr>
          <p:cNvPr id="35860" name="Picture 20" descr="hoahon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42964">
            <a:off x="720090" y="8331200"/>
            <a:ext cx="765096" cy="812800"/>
          </a:xfrm>
          <a:prstGeom prst="rect">
            <a:avLst/>
          </a:prstGeom>
          <a:noFill/>
        </p:spPr>
      </p:pic>
      <p:sp>
        <p:nvSpPr>
          <p:cNvPr id="30" name="Text Box 34"/>
          <p:cNvSpPr txBox="1">
            <a:spLocks noChangeArrowheads="1"/>
          </p:cNvSpPr>
          <p:nvPr/>
        </p:nvSpPr>
        <p:spPr bwMode="auto">
          <a:xfrm>
            <a:off x="3810000" y="2514600"/>
            <a:ext cx="4419600" cy="103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4949" tIns="57475" rIns="114949" bIns="57475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1600" y="0"/>
            <a:ext cx="1074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Ngoài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con </a:t>
            </a:r>
            <a:r>
              <a:rPr lang="en-US" sz="2000" dirty="0" err="1" smtClean="0"/>
              <a:t>gì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bơi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4098" name="Picture 2" descr="C:\Users\dell\Desktop\các con vật\Taka_Shiba-30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857750"/>
            <a:ext cx="5562600" cy="4057650"/>
          </a:xfrm>
          <a:prstGeom prst="rect">
            <a:avLst/>
          </a:prstGeom>
          <a:noFill/>
        </p:spPr>
      </p:pic>
      <p:pic>
        <p:nvPicPr>
          <p:cNvPr id="4101" name="Picture 5" descr="C:\Users\dell\Desktop\các con vật\ng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09600"/>
            <a:ext cx="5984248" cy="3843338"/>
          </a:xfrm>
          <a:prstGeom prst="rect">
            <a:avLst/>
          </a:prstGeom>
          <a:noFill/>
        </p:spPr>
      </p:pic>
      <p:pic>
        <p:nvPicPr>
          <p:cNvPr id="13" name="Picture 5" descr="C:\Users\dell\Desktop\các con vật\Straty_z_powodu_ptasiej_grypy_szacuje_się_na_80_mln_eur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09600"/>
            <a:ext cx="5334000" cy="3846286"/>
          </a:xfrm>
          <a:prstGeom prst="rect">
            <a:avLst/>
          </a:prstGeom>
          <a:noFill/>
        </p:spPr>
      </p:pic>
      <p:pic>
        <p:nvPicPr>
          <p:cNvPr id="7" name="Picture 4" descr="Kết quả hình ảnh cho con ng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800600"/>
            <a:ext cx="5943600" cy="4114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n cho boi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1" y="228600"/>
            <a:ext cx="11813380" cy="868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58400" y="86106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bay</a:t>
            </a:r>
            <a:endParaRPr lang="en-US" sz="2000" dirty="0"/>
          </a:p>
        </p:txBody>
      </p:sp>
      <p:pic>
        <p:nvPicPr>
          <p:cNvPr id="1026" name="Picture 2" descr="C:\Users\dell\Desktop\các con vật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648200"/>
            <a:ext cx="6324600" cy="4191000"/>
          </a:xfrm>
          <a:prstGeom prst="rect">
            <a:avLst/>
          </a:prstGeom>
          <a:noFill/>
        </p:spPr>
      </p:pic>
      <p:pic>
        <p:nvPicPr>
          <p:cNvPr id="1027" name="Picture 3" descr="C:\Users\dell\Desktop\các con vật\20151216_phongthuy_bieu-tuong-cua-loai-buom-hinh-anh-6-e14502519385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3995"/>
            <a:ext cx="5791200" cy="4229405"/>
          </a:xfrm>
          <a:prstGeom prst="rect">
            <a:avLst/>
          </a:prstGeom>
          <a:noFill/>
        </p:spPr>
      </p:pic>
      <p:pic>
        <p:nvPicPr>
          <p:cNvPr id="1028" name="Picture 4" descr="C:\Users\dell\Desktop\các con vật\Chu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80962"/>
            <a:ext cx="5434013" cy="4262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045221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67001" y="209490"/>
            <a:ext cx="10134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Ngoài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con </a:t>
            </a:r>
            <a:r>
              <a:rPr lang="en-US" sz="2000" dirty="0" err="1" smtClean="0"/>
              <a:t>gì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bay?</a:t>
            </a:r>
            <a:endParaRPr lang="en-US" sz="2000" dirty="0"/>
          </a:p>
        </p:txBody>
      </p:sp>
      <p:pic>
        <p:nvPicPr>
          <p:cNvPr id="2053" name="Picture 5" descr="E: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5715000" cy="4000500"/>
          </a:xfrm>
          <a:prstGeom prst="rect">
            <a:avLst/>
          </a:prstGeom>
          <a:noFill/>
        </p:spPr>
      </p:pic>
      <p:pic>
        <p:nvPicPr>
          <p:cNvPr id="2055" name="Picture 7" descr="C:\Users\dell\Desktop\các con vật\con-ruoi-bay-co-tao-ra-tieng-ke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029200"/>
            <a:ext cx="5638800" cy="3733800"/>
          </a:xfrm>
          <a:prstGeom prst="rect">
            <a:avLst/>
          </a:prstGeom>
          <a:noFill/>
        </p:spPr>
      </p:pic>
      <p:pic>
        <p:nvPicPr>
          <p:cNvPr id="2056" name="Picture 8" descr="C:\Users\dell\Desktop\các con vật\1416hinh-nen-doi-chim-bo-cau-trang-bay-von-trong-na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5029200"/>
            <a:ext cx="5867400" cy="3752850"/>
          </a:xfrm>
          <a:prstGeom prst="rect">
            <a:avLst/>
          </a:prstGeom>
          <a:noFill/>
        </p:spPr>
      </p:pic>
      <p:pic>
        <p:nvPicPr>
          <p:cNvPr id="20482" name="Picture 2" descr="Hình ảnh có liên qu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838200"/>
            <a:ext cx="57150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5344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cánh</a:t>
            </a:r>
            <a:r>
              <a:rPr lang="en-US" sz="2000" dirty="0" smtClean="0"/>
              <a:t>,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mở</a:t>
            </a:r>
            <a:endParaRPr lang="en-US" sz="2000" dirty="0"/>
          </a:p>
        </p:txBody>
      </p:sp>
      <p:pic>
        <p:nvPicPr>
          <p:cNvPr id="5122" name="Picture 2" descr="C:\Users\dell\Desktop\các con vật\10-dong-vat-tuyet-chu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7861" y="228600"/>
            <a:ext cx="5821739" cy="4267200"/>
          </a:xfrm>
          <a:prstGeom prst="rect">
            <a:avLst/>
          </a:prstGeom>
          <a:noFill/>
        </p:spPr>
      </p:pic>
      <p:pic>
        <p:nvPicPr>
          <p:cNvPr id="5125" name="Picture 5" descr="E:\hqdefault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5867400" cy="4343400"/>
          </a:xfrm>
          <a:prstGeom prst="rect">
            <a:avLst/>
          </a:prstGeom>
          <a:noFill/>
        </p:spPr>
      </p:pic>
      <p:pic>
        <p:nvPicPr>
          <p:cNvPr id="6" name="Picture 9" descr="C:\Users\dell\Desktop\các con vật\15414-Buff-Bantam-Hen-and-chicks-white-background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1" y="4724400"/>
            <a:ext cx="646930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285549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1600" y="0"/>
            <a:ext cx="10134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Ngoài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con </a:t>
            </a:r>
            <a:r>
              <a:rPr lang="en-US" sz="2000" dirty="0" err="1" smtClean="0"/>
              <a:t>vật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mỏ</a:t>
            </a:r>
            <a:r>
              <a:rPr lang="en-US" sz="2000" dirty="0" smtClean="0"/>
              <a:t>,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ánh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pic>
        <p:nvPicPr>
          <p:cNvPr id="6147" name="Picture 3" descr="C:\Users\dell\Desktop\các con vật\1_745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6096000"/>
            <a:ext cx="3657600" cy="2971800"/>
          </a:xfrm>
          <a:prstGeom prst="rect">
            <a:avLst/>
          </a:prstGeom>
          <a:noFill/>
        </p:spPr>
      </p:pic>
      <p:pic>
        <p:nvPicPr>
          <p:cNvPr id="6148" name="Picture 4" descr="C:\Users\dell\Desktop\các con vật\1460386257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57200"/>
            <a:ext cx="3962400" cy="2590800"/>
          </a:xfrm>
          <a:prstGeom prst="rect">
            <a:avLst/>
          </a:prstGeom>
          <a:noFill/>
        </p:spPr>
      </p:pic>
      <p:pic>
        <p:nvPicPr>
          <p:cNvPr id="6149" name="Picture 5" descr="C:\Users\dell\Desktop\các con vật\ngo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096000"/>
            <a:ext cx="4038599" cy="2971800"/>
          </a:xfrm>
          <a:prstGeom prst="rect">
            <a:avLst/>
          </a:prstGeom>
          <a:noFill/>
        </p:spPr>
      </p:pic>
      <p:pic>
        <p:nvPicPr>
          <p:cNvPr id="6150" name="Picture 6" descr="C:\Users\dell\Desktop\các con vật\tải xuố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6096000"/>
            <a:ext cx="3810000" cy="2971800"/>
          </a:xfrm>
          <a:prstGeom prst="rect">
            <a:avLst/>
          </a:prstGeom>
          <a:noFill/>
        </p:spPr>
      </p:pic>
      <p:pic>
        <p:nvPicPr>
          <p:cNvPr id="6151" name="Picture 7" descr="C:\Users\dell\Desktop\các con vật\Straty_z_powodu_ptasiej_grypy_szacuje_się_na_80_mln_eur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457200"/>
            <a:ext cx="3724275" cy="2525524"/>
          </a:xfrm>
          <a:prstGeom prst="rect">
            <a:avLst/>
          </a:prstGeom>
          <a:noFill/>
        </p:spPr>
      </p:pic>
      <p:pic>
        <p:nvPicPr>
          <p:cNvPr id="6152" name="Picture 8" descr="C:\Users\dell\Desktop\các con vật\10-dong-vat-tuyet-chung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9429" y="3200400"/>
            <a:ext cx="3965371" cy="2748746"/>
          </a:xfrm>
          <a:prstGeom prst="rect">
            <a:avLst/>
          </a:prstGeom>
          <a:noFill/>
        </p:spPr>
      </p:pic>
      <p:pic>
        <p:nvPicPr>
          <p:cNvPr id="6154" name="Picture 10" descr="C:\Users\dell\Desktop\các con vật\conco-thu-thieu-nhi-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3400" y="457200"/>
            <a:ext cx="3886200" cy="2514600"/>
          </a:xfrm>
          <a:prstGeom prst="rect">
            <a:avLst/>
          </a:prstGeom>
          <a:noFill/>
        </p:spPr>
      </p:pic>
      <p:pic>
        <p:nvPicPr>
          <p:cNvPr id="6155" name="Picture 11" descr="C:\Users\dell\Desktop\các con vật\da dieu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53400" y="3276600"/>
            <a:ext cx="3886200" cy="2667000"/>
          </a:xfrm>
          <a:prstGeom prst="rect">
            <a:avLst/>
          </a:prstGeom>
          <a:noFill/>
        </p:spPr>
      </p:pic>
      <p:pic>
        <p:nvPicPr>
          <p:cNvPr id="12" name="Picture 3" descr="C:\Users\dell\Desktop\các con vật\cb7d5a30c02b667c3c8b1d6fc037631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67199" y="3276600"/>
            <a:ext cx="3733801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52400"/>
            <a:ext cx="6324600" cy="518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86400" y="304800"/>
            <a:ext cx="990600" cy="408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 </a:t>
            </a:r>
            <a:r>
              <a:rPr lang="en-US" sz="2000" dirty="0" err="1" smtClean="0"/>
              <a:t>sánh</a:t>
            </a:r>
            <a:endParaRPr lang="en-US" sz="2000" dirty="0"/>
          </a:p>
        </p:txBody>
      </p:sp>
      <p:sp>
        <p:nvSpPr>
          <p:cNvPr id="13" name="Oval 12"/>
          <p:cNvSpPr/>
          <p:nvPr/>
        </p:nvSpPr>
        <p:spPr>
          <a:xfrm>
            <a:off x="5410200" y="3733800"/>
            <a:ext cx="6324600" cy="5181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38400" y="457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Nhóm</a:t>
            </a:r>
            <a:r>
              <a:rPr lang="en-US" sz="2800" dirty="0" smtClean="0"/>
              <a:t> 1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848600" y="3886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Nhóm</a:t>
            </a:r>
            <a:r>
              <a:rPr lang="en-US" sz="2800" dirty="0" smtClean="0"/>
              <a:t> 2</a:t>
            </a:r>
            <a:endParaRPr lang="en-US" sz="2800" dirty="0"/>
          </a:p>
        </p:txBody>
      </p:sp>
      <p:pic>
        <p:nvPicPr>
          <p:cNvPr id="14" name="Picture 3" descr="C:\Users\dell\Desktop\các con vật\tom-b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00400"/>
            <a:ext cx="2819400" cy="1905000"/>
          </a:xfrm>
          <a:prstGeom prst="rect">
            <a:avLst/>
          </a:prstGeom>
          <a:noFill/>
        </p:spPr>
      </p:pic>
      <p:pic>
        <p:nvPicPr>
          <p:cNvPr id="15" name="Picture 4" descr="C:\Users\dell\Desktop\các con vật\maxresdefault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2999"/>
            <a:ext cx="2590800" cy="1976527"/>
          </a:xfrm>
          <a:prstGeom prst="rect">
            <a:avLst/>
          </a:prstGeom>
          <a:noFill/>
        </p:spPr>
      </p:pic>
      <p:pic>
        <p:nvPicPr>
          <p:cNvPr id="16" name="Picture 3" descr="C:\Users\dell\Desktop\các con vật\1_745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143000"/>
            <a:ext cx="2590800" cy="1981200"/>
          </a:xfrm>
          <a:prstGeom prst="rect">
            <a:avLst/>
          </a:prstGeom>
          <a:noFill/>
        </p:spPr>
      </p:pic>
      <p:pic>
        <p:nvPicPr>
          <p:cNvPr id="19" name="Picture 2" descr="C:\Users\dell\Desktop\các con vật\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6781800"/>
            <a:ext cx="2749344" cy="1821854"/>
          </a:xfrm>
          <a:prstGeom prst="rect">
            <a:avLst/>
          </a:prstGeom>
          <a:noFill/>
        </p:spPr>
      </p:pic>
      <p:pic>
        <p:nvPicPr>
          <p:cNvPr id="20" name="Picture 3" descr="C:\Users\dell\Desktop\các con vật\20151216_phongthuy_bieu-tuong-cua-loai-buom-hinh-anh-6-e14502519385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6929" y="4790851"/>
            <a:ext cx="2517471" cy="1838549"/>
          </a:xfrm>
          <a:prstGeom prst="rect">
            <a:avLst/>
          </a:prstGeom>
          <a:noFill/>
        </p:spPr>
      </p:pic>
      <p:pic>
        <p:nvPicPr>
          <p:cNvPr id="21" name="Picture 4" descr="C:\Users\dell\Desktop\các con vật\Chuo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86800" y="4776491"/>
            <a:ext cx="2362200" cy="1852909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6&quot;/&gt;&lt;property id=&quot;20307&quot; value=&quot;256&quot;/&gt;&lt;/object&gt;&lt;object type=&quot;3&quot; unique_id=&quot;10030&quot;&gt;&lt;property id=&quot;20148&quot; value=&quot;5&quot;/&gt;&lt;property id=&quot;20300&quot; value=&quot;Slide 4&quot;/&gt;&lt;property id=&quot;20307&quot; value=&quot;258&quot;/&gt;&lt;/object&gt;&lt;object type=&quot;3&quot; unique_id=&quot;10034&quot;&gt;&lt;property id=&quot;20148&quot; value=&quot;5&quot;/&gt;&lt;property id=&quot;20300&quot; value=&quot;Slide 17&quot;/&gt;&lt;property id=&quot;20307&quot; value=&quot;262&quot;/&gt;&lt;/object&gt;&lt;object type=&quot;3&quot; unique_id=&quot;10035&quot;&gt;&lt;property id=&quot;20148&quot; value=&quot;5&quot;/&gt;&lt;property id=&quot;20300&quot; value=&quot;Slide 19&quot;/&gt;&lt;property id=&quot;20307&quot; value=&quot;263&quot;/&gt;&lt;/object&gt;&lt;object type=&quot;3&quot; unique_id=&quot;10036&quot;&gt;&lt;property id=&quot;20148&quot; value=&quot;5&quot;/&gt;&lt;property id=&quot;20300&quot; value=&quot;Slide 20&quot;/&gt;&lt;property id=&quot;20307&quot; value=&quot;264&quot;/&gt;&lt;/object&gt;&lt;object type=&quot;3&quot; unique_id=&quot;10037&quot;&gt;&lt;property id=&quot;20148&quot; value=&quot;5&quot;/&gt;&lt;property id=&quot;20300&quot; value=&quot;Slide 21&quot;/&gt;&lt;property id=&quot;20307&quot; value=&quot;265&quot;/&gt;&lt;/object&gt;&lt;object type=&quot;3&quot; unique_id=&quot;10039&quot;&gt;&lt;property id=&quot;20148&quot; value=&quot;5&quot;/&gt;&lt;property id=&quot;20300&quot; value=&quot;Slide 22&quot;/&gt;&lt;property id=&quot;20307&quot; value=&quot;267&quot;/&gt;&lt;/object&gt;&lt;object type=&quot;3&quot; unique_id=&quot;10194&quot;&gt;&lt;property id=&quot;20148&quot; value=&quot;5&quot;/&gt;&lt;property id=&quot;20300&quot; value=&quot;Slide 2&quot;/&gt;&lt;property id=&quot;20307&quot; value=&quot;270&quot;/&gt;&lt;/object&gt;&lt;object type=&quot;3&quot; unique_id=&quot;10195&quot;&gt;&lt;property id=&quot;20148&quot; value=&quot;5&quot;/&gt;&lt;property id=&quot;20300&quot; value=&quot;Slide 3&quot;/&gt;&lt;property id=&quot;20307&quot; value=&quot;271&quot;/&gt;&lt;/object&gt;&lt;object type=&quot;3&quot; unique_id=&quot;10198&quot;&gt;&lt;property id=&quot;20148&quot; value=&quot;5&quot;/&gt;&lt;property id=&quot;20300&quot; value=&quot;Slide 11&quot;/&gt;&lt;property id=&quot;20307&quot; value=&quot;273&quot;/&gt;&lt;/object&gt;&lt;object type=&quot;3&quot; unique_id=&quot;10199&quot;&gt;&lt;property id=&quot;20148&quot; value=&quot;5&quot;/&gt;&lt;property id=&quot;20300&quot; value=&quot;Slide 1&quot;/&gt;&lt;property id=&quot;20307&quot; value=&quot;282&quot;/&gt;&lt;/object&gt;&lt;object type=&quot;3&quot; unique_id=&quot;10201&quot;&gt;&lt;property id=&quot;20148&quot; value=&quot;5&quot;/&gt;&lt;property id=&quot;20300&quot; value=&quot;Slide 7&quot;/&gt;&lt;property id=&quot;20307&quot; value=&quot;276&quot;/&gt;&lt;/object&gt;&lt;object type=&quot;3&quot; unique_id=&quot;10202&quot;&gt;&lt;property id=&quot;20148&quot; value=&quot;5&quot;/&gt;&lt;property id=&quot;20300&quot; value=&quot;Slide 10&quot;/&gt;&lt;property id=&quot;20307&quot; value=&quot;277&quot;/&gt;&lt;/object&gt;&lt;object type=&quot;3&quot; unique_id=&quot;10203&quot;&gt;&lt;property id=&quot;20148&quot; value=&quot;5&quot;/&gt;&lt;property id=&quot;20300&quot; value=&quot;Slide 13&quot;/&gt;&lt;property id=&quot;20307&quot; value=&quot;280&quot;/&gt;&lt;/object&gt;&lt;object type=&quot;3&quot; unique_id=&quot;10204&quot;&gt;&lt;property id=&quot;20148&quot; value=&quot;5&quot;/&gt;&lt;property id=&quot;20300&quot; value=&quot;Slide 14&quot;/&gt;&lt;property id=&quot;20307&quot; value=&quot;279&quot;/&gt;&lt;/object&gt;&lt;object type=&quot;3&quot; unique_id=&quot;10205&quot;&gt;&lt;property id=&quot;20148&quot; value=&quot;5&quot;/&gt;&lt;property id=&quot;20300&quot; value=&quot;Slide 15&quot;/&gt;&lt;property id=&quot;20307&quot; value=&quot;278&quot;/&gt;&lt;/object&gt;&lt;object type=&quot;3&quot; unique_id=&quot;10337&quot;&gt;&lt;property id=&quot;20148&quot; value=&quot;5&quot;/&gt;&lt;property id=&quot;20300&quot; value=&quot;Slide 5&quot;/&gt;&lt;property id=&quot;20307&quot; value=&quot;284&quot;/&gt;&lt;/object&gt;&lt;object type=&quot;3&quot; unique_id=&quot;10338&quot;&gt;&lt;property id=&quot;20148&quot; value=&quot;5&quot;/&gt;&lt;property id=&quot;20300&quot; value=&quot;Slide 8&quot;/&gt;&lt;property id=&quot;20307&quot; value=&quot;285&quot;/&gt;&lt;/object&gt;&lt;object type=&quot;3&quot; unique_id=&quot;10339&quot;&gt;&lt;property id=&quot;20148&quot; value=&quot;5&quot;/&gt;&lt;property id=&quot;20300&quot; value=&quot;Slide 9&quot;/&gt;&lt;property id=&quot;20307&quot; value=&quot;290&quot;/&gt;&lt;/object&gt;&lt;object type=&quot;3&quot; unique_id=&quot;10340&quot;&gt;&lt;property id=&quot;20148&quot; value=&quot;5&quot;/&gt;&lt;property id=&quot;20300&quot; value=&quot;Slide 12&quot;/&gt;&lt;property id=&quot;20307&quot; value=&quot;291&quot;/&gt;&lt;/object&gt;&lt;object type=&quot;3&quot; unique_id=&quot;10341&quot;&gt;&lt;property id=&quot;20148&quot; value=&quot;5&quot;/&gt;&lt;property id=&quot;20300&quot; value=&quot;Slide 16 - &amp;quot;Chúng ta cần phải làm gì để hạn chế các hiện tượng thiên tai đó xảy ra?&amp;quot;&quot;/&gt;&lt;property id=&quot;20307&quot; value=&quot;292&quot;/&gt;&lt;/object&gt;&lt;object type=&quot;3&quot; unique_id=&quot;10342&quot;&gt;&lt;property id=&quot;20148&quot; value=&quot;5&quot;/&gt;&lt;property id=&quot;20300&quot; value=&quot;Slide 18&quot;/&gt;&lt;property id=&quot;20307&quot; value=&quot;288&quot;/&gt;&lt;/object&gt;&lt;object type=&quot;3&quot; unique_id=&quot;10343&quot;&gt;&lt;property id=&quot;20148&quot; value=&quot;5&quot;/&gt;&lt;property id=&quot;20300&quot; value=&quot;Slide 23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178</Words>
  <Application>Microsoft Office PowerPoint</Application>
  <PresentationFormat>Custom</PresentationFormat>
  <Paragraphs>73</Paragraphs>
  <Slides>23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</dc:creator>
  <cp:lastModifiedBy>dell</cp:lastModifiedBy>
  <cp:revision>156</cp:revision>
  <dcterms:created xsi:type="dcterms:W3CDTF">2016-12-17T14:39:00Z</dcterms:created>
  <dcterms:modified xsi:type="dcterms:W3CDTF">2018-03-12T05:23:44Z</dcterms:modified>
</cp:coreProperties>
</file>